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  <p:sldMasterId id="2147483675" r:id="rId2"/>
  </p:sldMasterIdLst>
  <p:handoutMasterIdLst>
    <p:handoutMasterId r:id="rId8"/>
  </p:handoutMasterIdLst>
  <p:sldIdLst>
    <p:sldId id="292" r:id="rId3"/>
    <p:sldId id="314" r:id="rId4"/>
    <p:sldId id="308" r:id="rId5"/>
    <p:sldId id="310" r:id="rId6"/>
    <p:sldId id="312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  <a:srgbClr val="00CC00"/>
    <a:srgbClr val="339933"/>
    <a:srgbClr val="6600FF"/>
    <a:srgbClr val="FF0066"/>
    <a:srgbClr val="0000FF"/>
    <a:srgbClr val="33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08" autoAdjust="0"/>
    <p:restoredTop sz="94660"/>
  </p:normalViewPr>
  <p:slideViewPr>
    <p:cSldViewPr>
      <p:cViewPr>
        <p:scale>
          <a:sx n="62" d="100"/>
          <a:sy n="62" d="100"/>
        </p:scale>
        <p:origin x="-1482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3B2C2997-341B-41B9-B608-655CC086670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284408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7B90218-97F6-4C25-B05B-C12AB2988C6C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247" name="Rectangle 7"/>
          <p:cNvSpPr>
            <a:spLocks noChangeArrowheads="1"/>
          </p:cNvSpPr>
          <p:nvPr/>
        </p:nvSpPr>
        <p:spPr bwMode="auto">
          <a:xfrm>
            <a:off x="203200" y="965200"/>
            <a:ext cx="3175" cy="8096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48" name="Rectangle 8"/>
          <p:cNvSpPr>
            <a:spLocks noChangeArrowheads="1"/>
          </p:cNvSpPr>
          <p:nvPr/>
        </p:nvSpPr>
        <p:spPr bwMode="auto">
          <a:xfrm>
            <a:off x="206375" y="1809750"/>
            <a:ext cx="58738" cy="31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49" name="Rectangle 9"/>
          <p:cNvSpPr>
            <a:spLocks noChangeArrowheads="1"/>
          </p:cNvSpPr>
          <p:nvPr/>
        </p:nvSpPr>
        <p:spPr bwMode="auto">
          <a:xfrm>
            <a:off x="127000" y="5270500"/>
            <a:ext cx="3175" cy="5873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0250" name="Picture 10" descr="BORCV60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0"/>
            <a:ext cx="449263" cy="6858000"/>
          </a:xfrm>
          <a:prstGeom prst="rect">
            <a:avLst/>
          </a:prstGeom>
          <a:noFill/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4981BF-18D1-4523-A542-E805C0BA753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747926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37FBC4-86EE-4562-9DE3-E9999427C2E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707956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 algn="ctr"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-64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3/26/2018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51904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3/26/2018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63218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3/26/2018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15357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3/26/2018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79865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3/26/2018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570376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3/26/2018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916904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3/26/2018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887870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3/26/2018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96108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B2E99D-901A-4996-BDB4-46030F8C9DB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5422232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3/26/2018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640671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3/26/2018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177896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3/26/2018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146888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41148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3/26/2018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109607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3/26/2018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998475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1148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3/26/2018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283183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3/26/2018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808493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3/26/2018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905886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6DC9AD8-8567-4A53-A9DD-D5351099B8C5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53532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2CD4F5-0340-4A2F-AF22-7746F8179B3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754051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25BDA9-3FCF-474F-9230-09CEC410460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720246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5548AC-B85F-4D8E-9F2E-54B50283DAC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1020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AC7F68-B899-4683-A361-46584C8C0C9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75790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258BB4-4BC9-4D21-91D5-257F9E23BF3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518363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C76266-6954-4949-8B51-FFCDEE283AC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5308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EE50A0-0158-4BB1-BB03-58F4D720638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76946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image" Target="../media/image5.jpeg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3B284E2-7410-4505-A94B-5152042C85E3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9223" name="Picture 7" descr="BORCV606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4400" y="0"/>
            <a:ext cx="449263" cy="6858000"/>
          </a:xfrm>
          <a:prstGeom prst="rect">
            <a:avLst/>
          </a:prstGeom>
          <a:noFill/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4" name="Picture 8" descr="A_DBC064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09"/>
          <a:stretch>
            <a:fillRect/>
          </a:stretch>
        </p:blipFill>
        <p:spPr bwMode="auto">
          <a:xfrm>
            <a:off x="0" y="0"/>
            <a:ext cx="2971800" cy="995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+mn-lt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A82AF6B-8345-4B55-9F87-CD52A1BBE5B3}" type="datetimeFigureOut">
              <a:rPr lang="en-US">
                <a:solidFill>
                  <a:srgbClr val="000000"/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3/26/2018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+mn-lt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+mn-lt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8FCCAED6-3532-47CD-AE92-1720597679CB}" type="slidenum">
              <a:rPr lang="en-US">
                <a:solidFill>
                  <a:srgbClr val="000000"/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3918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88" r:id="rId13"/>
    <p:sldLayoutId id="2147483689" r:id="rId14"/>
    <p:sldLayoutId id="2147483690" r:id="rId15"/>
    <p:sldLayoutId id="2147483691" r:id="rId16"/>
    <p:sldLayoutId id="2147483692" r:id="rId17"/>
  </p:sldLayoutIdLst>
  <p:txStyles>
    <p:titleStyle>
      <a:lvl1pPr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-64" charset="2"/>
        <a:buChar char="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90000"/>
        <a:buFont typeface="Wingdings" pitchFamily="-64" charset="2"/>
        <a:buChar char="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-64" charset="2"/>
        <a:buChar char="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SzPct val="90000"/>
        <a:buFont typeface="Wingdings" pitchFamily="-64" charset="2"/>
        <a:buChar char="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90000"/>
        <a:buFont typeface="Wingdings" pitchFamily="-64" charset="2"/>
        <a:buChar char="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90000"/>
        <a:buFont typeface="Wingdings" pitchFamily="-64" charset="2"/>
        <a:buChar char="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90000"/>
        <a:buFont typeface="Wingdings" pitchFamily="-64" charset="2"/>
        <a:buChar char="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90000"/>
        <a:buFont typeface="Wingdings" pitchFamily="-64" charset="2"/>
        <a:buChar char="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90000"/>
        <a:buFont typeface="Wingdings" pitchFamily="-64" charset="2"/>
        <a:buChar char="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/>
          <p:cNvSpPr>
            <a:spLocks noChangeArrowheads="1"/>
          </p:cNvSpPr>
          <p:nvPr/>
        </p:nvSpPr>
        <p:spPr bwMode="auto">
          <a:xfrm rot="-3421566">
            <a:off x="403315" y="3255459"/>
            <a:ext cx="1458588" cy="144010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Oval 11"/>
          <p:cNvSpPr>
            <a:spLocks noChangeArrowheads="1"/>
          </p:cNvSpPr>
          <p:nvPr/>
        </p:nvSpPr>
        <p:spPr bwMode="auto">
          <a:xfrm rot="-3421566">
            <a:off x="1851115" y="3153032"/>
            <a:ext cx="1458588" cy="144010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" name="Oval 12"/>
          <p:cNvSpPr>
            <a:spLocks noChangeArrowheads="1"/>
          </p:cNvSpPr>
          <p:nvPr/>
        </p:nvSpPr>
        <p:spPr bwMode="auto">
          <a:xfrm rot="-3421566">
            <a:off x="46090" y="4504329"/>
            <a:ext cx="1458588" cy="156509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Oval 13"/>
          <p:cNvSpPr>
            <a:spLocks noChangeArrowheads="1"/>
          </p:cNvSpPr>
          <p:nvPr/>
        </p:nvSpPr>
        <p:spPr bwMode="auto">
          <a:xfrm rot="-3421566">
            <a:off x="2308315" y="4372232"/>
            <a:ext cx="1458588" cy="144010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" name="Oval 14"/>
          <p:cNvSpPr>
            <a:spLocks noChangeArrowheads="1"/>
          </p:cNvSpPr>
          <p:nvPr/>
        </p:nvSpPr>
        <p:spPr bwMode="auto">
          <a:xfrm rot="-3421566">
            <a:off x="1317715" y="5210432"/>
            <a:ext cx="1458588" cy="144010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Oval 8"/>
          <p:cNvSpPr>
            <a:spLocks noChangeArrowheads="1"/>
          </p:cNvSpPr>
          <p:nvPr/>
        </p:nvSpPr>
        <p:spPr bwMode="auto">
          <a:xfrm>
            <a:off x="1143000" y="4114800"/>
            <a:ext cx="1454727" cy="12192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" name="Oval 16"/>
          <p:cNvSpPr>
            <a:spLocks noChangeArrowheads="1"/>
          </p:cNvSpPr>
          <p:nvPr/>
        </p:nvSpPr>
        <p:spPr bwMode="auto">
          <a:xfrm rot="-3421566">
            <a:off x="4746715" y="3610232"/>
            <a:ext cx="1458588" cy="144010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" name="Oval 17"/>
          <p:cNvSpPr>
            <a:spLocks noChangeArrowheads="1"/>
          </p:cNvSpPr>
          <p:nvPr/>
        </p:nvSpPr>
        <p:spPr bwMode="auto">
          <a:xfrm rot="-3421566">
            <a:off x="6118315" y="3407859"/>
            <a:ext cx="1458588" cy="144010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Oval 18"/>
          <p:cNvSpPr>
            <a:spLocks noChangeArrowheads="1"/>
          </p:cNvSpPr>
          <p:nvPr/>
        </p:nvSpPr>
        <p:spPr bwMode="auto">
          <a:xfrm rot="-3421566">
            <a:off x="6977297" y="4372232"/>
            <a:ext cx="1458588" cy="144010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" name="Oval 19"/>
          <p:cNvSpPr>
            <a:spLocks noChangeArrowheads="1"/>
          </p:cNvSpPr>
          <p:nvPr/>
        </p:nvSpPr>
        <p:spPr bwMode="auto">
          <a:xfrm rot="-3421566">
            <a:off x="6042115" y="5362832"/>
            <a:ext cx="1458588" cy="144010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" name="Oval 20"/>
          <p:cNvSpPr>
            <a:spLocks noChangeArrowheads="1"/>
          </p:cNvSpPr>
          <p:nvPr/>
        </p:nvSpPr>
        <p:spPr bwMode="auto">
          <a:xfrm rot="-3421566">
            <a:off x="4589864" y="4811813"/>
            <a:ext cx="1585254" cy="1630428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" name="Oval 8"/>
          <p:cNvSpPr>
            <a:spLocks noChangeArrowheads="1"/>
          </p:cNvSpPr>
          <p:nvPr/>
        </p:nvSpPr>
        <p:spPr bwMode="auto">
          <a:xfrm>
            <a:off x="5715000" y="4419600"/>
            <a:ext cx="1454727" cy="12192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" name="Text Box 15"/>
          <p:cNvSpPr txBox="1">
            <a:spLocks noChangeArrowheads="1"/>
          </p:cNvSpPr>
          <p:nvPr/>
        </p:nvSpPr>
        <p:spPr bwMode="auto">
          <a:xfrm>
            <a:off x="5791200" y="4267200"/>
            <a:ext cx="1253837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endParaRPr lang="en-US" altLang="en-US" sz="1800" b="1" dirty="0">
              <a:latin typeface="Arial" charset="0"/>
            </a:endParaRPr>
          </a:p>
          <a:p>
            <a:pPr algn="ctr"/>
            <a:r>
              <a:rPr lang="en-US" altLang="en-US" sz="1800" b="1" dirty="0" err="1" smtClean="0">
                <a:latin typeface="Arial" charset="0"/>
              </a:rPr>
              <a:t>Participar</a:t>
            </a:r>
            <a:endParaRPr lang="en-US" altLang="en-US" sz="1800" i="1" dirty="0">
              <a:latin typeface="Arial" charset="0"/>
            </a:endParaRPr>
          </a:p>
          <a:p>
            <a:pPr algn="ctr"/>
            <a:r>
              <a:rPr lang="en-US" altLang="en-US" sz="1800" i="1" dirty="0">
                <a:latin typeface="Arial" charset="0"/>
              </a:rPr>
              <a:t>To </a:t>
            </a:r>
            <a:r>
              <a:rPr lang="en-US" altLang="en-US" sz="1800" i="1" dirty="0" smtClean="0">
                <a:latin typeface="Arial" charset="0"/>
              </a:rPr>
              <a:t>participate</a:t>
            </a:r>
            <a:endParaRPr lang="en-US" altLang="en-US" sz="1800" b="1" dirty="0">
              <a:latin typeface="Arial" charset="0"/>
            </a:endParaRPr>
          </a:p>
        </p:txBody>
      </p:sp>
      <p:sp>
        <p:nvSpPr>
          <p:cNvPr id="25" name="Text Box 15"/>
          <p:cNvSpPr txBox="1">
            <a:spLocks noChangeArrowheads="1"/>
          </p:cNvSpPr>
          <p:nvPr/>
        </p:nvSpPr>
        <p:spPr bwMode="auto">
          <a:xfrm>
            <a:off x="1303338" y="4105870"/>
            <a:ext cx="1135062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endParaRPr lang="en-US" altLang="en-US" sz="1800" b="1" dirty="0">
              <a:latin typeface="Arial" charset="0"/>
            </a:endParaRPr>
          </a:p>
          <a:p>
            <a:pPr algn="ctr"/>
            <a:r>
              <a:rPr lang="en-US" altLang="en-US" sz="1800" b="1" dirty="0" err="1" smtClean="0">
                <a:latin typeface="Arial" charset="0"/>
              </a:rPr>
              <a:t>Hablar</a:t>
            </a:r>
            <a:endParaRPr lang="en-US" altLang="en-US" sz="1800" i="1" dirty="0">
              <a:latin typeface="Arial" charset="0"/>
            </a:endParaRPr>
          </a:p>
          <a:p>
            <a:pPr algn="ctr"/>
            <a:r>
              <a:rPr lang="en-US" altLang="en-US" sz="1800" i="1" dirty="0">
                <a:latin typeface="Arial" charset="0"/>
              </a:rPr>
              <a:t>To </a:t>
            </a:r>
            <a:r>
              <a:rPr lang="en-US" altLang="en-US" sz="1800" i="1" dirty="0" smtClean="0">
                <a:latin typeface="Arial" charset="0"/>
              </a:rPr>
              <a:t>speak</a:t>
            </a:r>
            <a:endParaRPr lang="en-US" altLang="en-US" sz="1800" b="1" dirty="0">
              <a:latin typeface="Arial" charset="0"/>
            </a:endParaRPr>
          </a:p>
        </p:txBody>
      </p:sp>
      <p:sp>
        <p:nvSpPr>
          <p:cNvPr id="27" name="Text Box 9"/>
          <p:cNvSpPr txBox="1">
            <a:spLocks noChangeArrowheads="1"/>
          </p:cNvSpPr>
          <p:nvPr/>
        </p:nvSpPr>
        <p:spPr bwMode="auto">
          <a:xfrm>
            <a:off x="6732298" y="3429000"/>
            <a:ext cx="43050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1400" b="1">
                <a:latin typeface="Arial" charset="0"/>
              </a:rPr>
              <a:t>Yo</a:t>
            </a:r>
          </a:p>
        </p:txBody>
      </p:sp>
      <p:sp>
        <p:nvSpPr>
          <p:cNvPr id="28" name="Text Box 9"/>
          <p:cNvSpPr txBox="1">
            <a:spLocks noChangeArrowheads="1"/>
          </p:cNvSpPr>
          <p:nvPr/>
        </p:nvSpPr>
        <p:spPr bwMode="auto">
          <a:xfrm>
            <a:off x="2388898" y="3273623"/>
            <a:ext cx="43050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1400" b="1" dirty="0" err="1">
                <a:latin typeface="Arial" charset="0"/>
              </a:rPr>
              <a:t>Yo</a:t>
            </a:r>
            <a:endParaRPr lang="en-US" altLang="en-US" sz="1400" b="1" dirty="0">
              <a:latin typeface="Arial" charset="0"/>
            </a:endParaRPr>
          </a:p>
        </p:txBody>
      </p:sp>
      <p:sp>
        <p:nvSpPr>
          <p:cNvPr id="29" name="Text Box 11"/>
          <p:cNvSpPr txBox="1">
            <a:spLocks noChangeArrowheads="1"/>
          </p:cNvSpPr>
          <p:nvPr/>
        </p:nvSpPr>
        <p:spPr bwMode="auto">
          <a:xfrm>
            <a:off x="7565973" y="4416623"/>
            <a:ext cx="58742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1400" b="1" dirty="0" err="1">
                <a:latin typeface="Arial" charset="0"/>
              </a:rPr>
              <a:t>Tú</a:t>
            </a:r>
            <a:endParaRPr lang="en-US" altLang="en-US" sz="1400" b="1" dirty="0">
              <a:latin typeface="Arial" charset="0"/>
            </a:endParaRPr>
          </a:p>
        </p:txBody>
      </p:sp>
      <p:sp>
        <p:nvSpPr>
          <p:cNvPr id="30" name="Text Box 11"/>
          <p:cNvSpPr txBox="1">
            <a:spLocks noChangeArrowheads="1"/>
          </p:cNvSpPr>
          <p:nvPr/>
        </p:nvSpPr>
        <p:spPr bwMode="auto">
          <a:xfrm>
            <a:off x="2819400" y="4492823"/>
            <a:ext cx="58742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1400" b="1" dirty="0" err="1">
                <a:latin typeface="Arial" charset="0"/>
              </a:rPr>
              <a:t>Tú</a:t>
            </a:r>
            <a:endParaRPr lang="en-US" altLang="en-US" sz="1400" b="1" dirty="0">
              <a:latin typeface="Arial" charset="0"/>
            </a:endParaRPr>
          </a:p>
        </p:txBody>
      </p:sp>
      <p:sp>
        <p:nvSpPr>
          <p:cNvPr id="31" name="Text Box 12"/>
          <p:cNvSpPr txBox="1">
            <a:spLocks noChangeArrowheads="1"/>
          </p:cNvSpPr>
          <p:nvPr/>
        </p:nvSpPr>
        <p:spPr bwMode="auto">
          <a:xfrm>
            <a:off x="6248400" y="5668962"/>
            <a:ext cx="118878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1400" b="1" dirty="0" err="1">
                <a:latin typeface="Arial" charset="0"/>
              </a:rPr>
              <a:t>Él</a:t>
            </a:r>
            <a:r>
              <a:rPr lang="en-US" altLang="en-US" sz="1400" b="1" dirty="0">
                <a:latin typeface="Arial" charset="0"/>
              </a:rPr>
              <a:t> </a:t>
            </a:r>
            <a:r>
              <a:rPr lang="en-US" altLang="en-US" sz="1400" b="1" dirty="0" err="1">
                <a:latin typeface="Arial" charset="0"/>
              </a:rPr>
              <a:t>ella</a:t>
            </a:r>
            <a:r>
              <a:rPr lang="en-US" altLang="en-US" sz="1400" b="1" dirty="0">
                <a:latin typeface="Arial" charset="0"/>
              </a:rPr>
              <a:t> </a:t>
            </a:r>
            <a:r>
              <a:rPr lang="en-US" altLang="en-US" sz="1400" b="1" dirty="0" err="1">
                <a:latin typeface="Arial" charset="0"/>
              </a:rPr>
              <a:t>Ud</a:t>
            </a:r>
            <a:endParaRPr lang="en-US" altLang="en-US" sz="1400" b="1" dirty="0">
              <a:latin typeface="Arial" charset="0"/>
            </a:endParaRPr>
          </a:p>
        </p:txBody>
      </p:sp>
      <p:sp>
        <p:nvSpPr>
          <p:cNvPr id="34" name="Text Box 12"/>
          <p:cNvSpPr txBox="1">
            <a:spLocks noChangeArrowheads="1"/>
          </p:cNvSpPr>
          <p:nvPr/>
        </p:nvSpPr>
        <p:spPr bwMode="auto">
          <a:xfrm>
            <a:off x="1478218" y="5483423"/>
            <a:ext cx="118878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1400" b="1" dirty="0" err="1">
                <a:latin typeface="Arial" charset="0"/>
              </a:rPr>
              <a:t>Él</a:t>
            </a:r>
            <a:r>
              <a:rPr lang="en-US" altLang="en-US" sz="1400" b="1" dirty="0">
                <a:latin typeface="Arial" charset="0"/>
              </a:rPr>
              <a:t> </a:t>
            </a:r>
            <a:r>
              <a:rPr lang="en-US" altLang="en-US" sz="1400" b="1" dirty="0" err="1">
                <a:latin typeface="Arial" charset="0"/>
              </a:rPr>
              <a:t>ella</a:t>
            </a:r>
            <a:r>
              <a:rPr lang="en-US" altLang="en-US" sz="1400" b="1" dirty="0">
                <a:latin typeface="Arial" charset="0"/>
              </a:rPr>
              <a:t> </a:t>
            </a:r>
            <a:r>
              <a:rPr lang="en-US" altLang="en-US" sz="1400" b="1" dirty="0" err="1">
                <a:latin typeface="Arial" charset="0"/>
              </a:rPr>
              <a:t>Ud</a:t>
            </a:r>
            <a:endParaRPr lang="en-US" altLang="en-US" sz="1400" b="1" dirty="0">
              <a:latin typeface="Arial" charset="0"/>
            </a:endParaRPr>
          </a:p>
        </p:txBody>
      </p:sp>
      <p:sp>
        <p:nvSpPr>
          <p:cNvPr id="35" name="Text Box 13"/>
          <p:cNvSpPr txBox="1">
            <a:spLocks noChangeArrowheads="1"/>
          </p:cNvSpPr>
          <p:nvPr/>
        </p:nvSpPr>
        <p:spPr bwMode="auto">
          <a:xfrm>
            <a:off x="4886653" y="5142790"/>
            <a:ext cx="99853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1400" b="1" dirty="0" err="1">
                <a:latin typeface="Arial" charset="0"/>
              </a:rPr>
              <a:t>Nosotros</a:t>
            </a:r>
            <a:endParaRPr lang="en-US" altLang="en-US" sz="1400" b="1" dirty="0">
              <a:latin typeface="Arial" charset="0"/>
            </a:endParaRPr>
          </a:p>
        </p:txBody>
      </p:sp>
      <p:sp>
        <p:nvSpPr>
          <p:cNvPr id="37" name="Text Box 13"/>
          <p:cNvSpPr txBox="1">
            <a:spLocks noChangeArrowheads="1"/>
          </p:cNvSpPr>
          <p:nvPr/>
        </p:nvSpPr>
        <p:spPr bwMode="auto">
          <a:xfrm>
            <a:off x="296862" y="4873823"/>
            <a:ext cx="99853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1400" b="1" dirty="0" err="1">
                <a:latin typeface="Arial" charset="0"/>
              </a:rPr>
              <a:t>Nosotros</a:t>
            </a:r>
            <a:endParaRPr lang="en-US" altLang="en-US" sz="1400" b="1" dirty="0">
              <a:latin typeface="Arial" charset="0"/>
            </a:endParaRPr>
          </a:p>
        </p:txBody>
      </p:sp>
      <p:sp>
        <p:nvSpPr>
          <p:cNvPr id="38" name="Text Box 14"/>
          <p:cNvSpPr txBox="1">
            <a:spLocks noChangeArrowheads="1"/>
          </p:cNvSpPr>
          <p:nvPr/>
        </p:nvSpPr>
        <p:spPr bwMode="auto">
          <a:xfrm>
            <a:off x="4724400" y="3959423"/>
            <a:ext cx="152400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1400" b="1" dirty="0" err="1">
                <a:latin typeface="Arial" charset="0"/>
              </a:rPr>
              <a:t>Ellos</a:t>
            </a:r>
            <a:r>
              <a:rPr lang="en-US" altLang="en-US" sz="1400" b="1" dirty="0">
                <a:latin typeface="Arial" charset="0"/>
              </a:rPr>
              <a:t> </a:t>
            </a:r>
            <a:r>
              <a:rPr lang="en-US" altLang="en-US" sz="1400" b="1" dirty="0" err="1">
                <a:latin typeface="Arial" charset="0"/>
              </a:rPr>
              <a:t>ellas</a:t>
            </a:r>
            <a:r>
              <a:rPr lang="en-US" altLang="en-US" sz="1400" b="1" dirty="0">
                <a:latin typeface="Arial" charset="0"/>
              </a:rPr>
              <a:t> </a:t>
            </a:r>
            <a:r>
              <a:rPr lang="en-US" altLang="en-US" sz="1400" b="1" dirty="0" err="1">
                <a:latin typeface="Arial" charset="0"/>
              </a:rPr>
              <a:t>uds</a:t>
            </a:r>
            <a:endParaRPr lang="en-US" altLang="en-US" sz="1400" b="1" dirty="0">
              <a:latin typeface="Arial" charset="0"/>
            </a:endParaRPr>
          </a:p>
        </p:txBody>
      </p:sp>
      <p:sp>
        <p:nvSpPr>
          <p:cNvPr id="40" name="Text Box 14"/>
          <p:cNvSpPr txBox="1">
            <a:spLocks noChangeArrowheads="1"/>
          </p:cNvSpPr>
          <p:nvPr/>
        </p:nvSpPr>
        <p:spPr bwMode="auto">
          <a:xfrm>
            <a:off x="457200" y="3505200"/>
            <a:ext cx="152400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1400" b="1" dirty="0" err="1">
                <a:latin typeface="Arial" charset="0"/>
              </a:rPr>
              <a:t>Ellos</a:t>
            </a:r>
            <a:r>
              <a:rPr lang="en-US" altLang="en-US" sz="1400" b="1" dirty="0">
                <a:latin typeface="Arial" charset="0"/>
              </a:rPr>
              <a:t> </a:t>
            </a:r>
            <a:r>
              <a:rPr lang="en-US" altLang="en-US" sz="1400" b="1" dirty="0" err="1">
                <a:latin typeface="Arial" charset="0"/>
              </a:rPr>
              <a:t>ellas</a:t>
            </a:r>
            <a:r>
              <a:rPr lang="en-US" altLang="en-US" sz="1400" b="1" dirty="0">
                <a:latin typeface="Arial" charset="0"/>
              </a:rPr>
              <a:t> </a:t>
            </a:r>
            <a:r>
              <a:rPr lang="en-US" altLang="en-US" sz="1400" b="1" dirty="0" err="1">
                <a:latin typeface="Arial" charset="0"/>
              </a:rPr>
              <a:t>uds</a:t>
            </a:r>
            <a:endParaRPr lang="en-US" altLang="en-US" sz="1400" b="1" dirty="0">
              <a:latin typeface="Arial" charset="0"/>
            </a:endParaRPr>
          </a:p>
        </p:txBody>
      </p:sp>
      <p:sp>
        <p:nvSpPr>
          <p:cNvPr id="56" name="Rectangle 2"/>
          <p:cNvSpPr txBox="1">
            <a:spLocks noChangeArrowheads="1"/>
          </p:cNvSpPr>
          <p:nvPr/>
        </p:nvSpPr>
        <p:spPr bwMode="auto">
          <a:xfrm>
            <a:off x="-76200" y="152400"/>
            <a:ext cx="8915400" cy="297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endParaRPr lang="en-US" altLang="en-US" sz="2800" b="1" kern="0" dirty="0" smtClean="0"/>
          </a:p>
          <a:p>
            <a:r>
              <a:rPr lang="en-US" altLang="en-US" sz="2800" i="1" kern="0" dirty="0" err="1" smtClean="0"/>
              <a:t>Copia</a:t>
            </a:r>
            <a:r>
              <a:rPr lang="en-US" altLang="en-US" sz="2800" i="1" kern="0" dirty="0" smtClean="0"/>
              <a:t> y </a:t>
            </a:r>
            <a:r>
              <a:rPr lang="en-US" altLang="en-US" sz="2800" i="1" kern="0" dirty="0" err="1" smtClean="0"/>
              <a:t>completa</a:t>
            </a:r>
            <a:r>
              <a:rPr lang="en-US" altLang="en-US" sz="2800" i="1" kern="0" dirty="0" smtClean="0"/>
              <a:t> con la forma </a:t>
            </a:r>
            <a:r>
              <a:rPr lang="en-US" altLang="en-US" sz="2800" i="1" kern="0" dirty="0" err="1" smtClean="0"/>
              <a:t>correcta</a:t>
            </a:r>
            <a:r>
              <a:rPr lang="en-US" altLang="en-US" sz="2800" i="1" kern="0" dirty="0" smtClean="0"/>
              <a:t> del </a:t>
            </a:r>
            <a:r>
              <a:rPr lang="en-US" altLang="en-US" sz="2800" i="1" kern="0" dirty="0" err="1" smtClean="0"/>
              <a:t>verbo</a:t>
            </a:r>
            <a:endParaRPr lang="en-US" altLang="en-US" sz="2800" i="1" kern="0" dirty="0" smtClean="0"/>
          </a:p>
          <a:p>
            <a:pPr marL="514350" indent="-514350">
              <a:buFont typeface="+mj-lt"/>
              <a:buAutoNum type="arabicPeriod"/>
            </a:pPr>
            <a:r>
              <a:rPr lang="en-US" altLang="en-US" sz="2800" kern="0" dirty="0" err="1" smtClean="0"/>
              <a:t>Yo</a:t>
            </a:r>
            <a:r>
              <a:rPr lang="en-US" altLang="en-US" sz="2800" kern="0" dirty="0" smtClean="0"/>
              <a:t> __________ </a:t>
            </a:r>
            <a:r>
              <a:rPr lang="en-US" altLang="en-US" sz="2800" kern="0" dirty="0" err="1" smtClean="0"/>
              <a:t>una</a:t>
            </a:r>
            <a:r>
              <a:rPr lang="en-US" altLang="en-US" sz="2800" kern="0" dirty="0" smtClean="0"/>
              <a:t> mochila </a:t>
            </a:r>
            <a:r>
              <a:rPr lang="en-US" altLang="en-US" sz="2800" kern="0" dirty="0" err="1" smtClean="0"/>
              <a:t>grande</a:t>
            </a:r>
            <a:r>
              <a:rPr lang="en-US" altLang="en-US" sz="2800" kern="0" dirty="0" smtClean="0"/>
              <a:t>. </a:t>
            </a:r>
            <a:r>
              <a:rPr lang="en-US" altLang="en-US" sz="2800" i="1" kern="0" dirty="0" smtClean="0"/>
              <a:t>(</a:t>
            </a:r>
            <a:r>
              <a:rPr lang="en-US" altLang="en-US" sz="2800" i="1" kern="0" dirty="0" err="1" smtClean="0"/>
              <a:t>llevar</a:t>
            </a:r>
            <a:r>
              <a:rPr lang="en-US" altLang="en-US" sz="2800" i="1" kern="0" dirty="0" smtClean="0"/>
              <a:t>)</a:t>
            </a:r>
            <a:endParaRPr lang="en-US" altLang="en-US" sz="2800" kern="0" dirty="0" smtClean="0"/>
          </a:p>
          <a:p>
            <a:pPr marL="514350" indent="-514350">
              <a:buFont typeface="+mj-lt"/>
              <a:buAutoNum type="arabicPeriod"/>
            </a:pPr>
            <a:r>
              <a:rPr lang="en-US" altLang="en-US" sz="2800" kern="0" dirty="0" smtClean="0"/>
              <a:t>Los </a:t>
            </a:r>
            <a:r>
              <a:rPr lang="en-US" altLang="en-US" sz="2800" kern="0" dirty="0" err="1" smtClean="0"/>
              <a:t>alumnos</a:t>
            </a:r>
            <a:r>
              <a:rPr lang="en-US" altLang="en-US" sz="2800" kern="0" dirty="0" smtClean="0"/>
              <a:t> _________ </a:t>
            </a:r>
            <a:r>
              <a:rPr lang="en-US" altLang="en-US" sz="2800" kern="0" dirty="0" err="1" smtClean="0"/>
              <a:t>español</a:t>
            </a:r>
            <a:r>
              <a:rPr lang="en-US" altLang="en-US" sz="2800" kern="0" dirty="0" smtClean="0"/>
              <a:t> en la </a:t>
            </a:r>
            <a:r>
              <a:rPr lang="en-US" altLang="en-US" sz="2800" kern="0" dirty="0" err="1" smtClean="0"/>
              <a:t>escuela</a:t>
            </a:r>
            <a:r>
              <a:rPr lang="en-US" altLang="en-US" sz="2800" kern="0" dirty="0" smtClean="0"/>
              <a:t>. </a:t>
            </a:r>
            <a:r>
              <a:rPr lang="en-US" altLang="en-US" sz="2800" i="1" kern="0" dirty="0" smtClean="0"/>
              <a:t>(</a:t>
            </a:r>
            <a:r>
              <a:rPr lang="en-US" altLang="en-US" sz="2800" i="1" kern="0" dirty="0" err="1" smtClean="0"/>
              <a:t>estudiar</a:t>
            </a:r>
            <a:r>
              <a:rPr lang="en-US" altLang="en-US" sz="2800" i="1" kern="0" dirty="0" smtClean="0"/>
              <a:t>)</a:t>
            </a:r>
            <a:r>
              <a:rPr lang="en-US" altLang="en-US" sz="2800" kern="0" dirty="0" smtClean="0"/>
              <a:t> 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en-US" sz="2800" kern="0" dirty="0" err="1" smtClean="0">
                <a:cs typeface="Times New Roman" pitchFamily="18" charset="0"/>
              </a:rPr>
              <a:t>Nosotros</a:t>
            </a:r>
            <a:r>
              <a:rPr lang="en-US" altLang="en-US" sz="2800" kern="0" dirty="0" smtClean="0">
                <a:cs typeface="Times New Roman" pitchFamily="18" charset="0"/>
              </a:rPr>
              <a:t> _________ </a:t>
            </a:r>
            <a:r>
              <a:rPr lang="en-US" altLang="en-US" sz="2800" kern="0" dirty="0" err="1" smtClean="0">
                <a:cs typeface="Times New Roman" pitchFamily="18" charset="0"/>
              </a:rPr>
              <a:t>notas</a:t>
            </a:r>
            <a:r>
              <a:rPr lang="en-US" altLang="en-US" sz="2800" kern="0" dirty="0" smtClean="0">
                <a:cs typeface="Times New Roman" pitchFamily="18" charset="0"/>
              </a:rPr>
              <a:t> </a:t>
            </a:r>
            <a:r>
              <a:rPr lang="en-US" altLang="en-US" sz="2800" kern="0" dirty="0" err="1" smtClean="0">
                <a:cs typeface="Times New Roman" pitchFamily="18" charset="0"/>
              </a:rPr>
              <a:t>buenas</a:t>
            </a:r>
            <a:r>
              <a:rPr lang="en-US" altLang="en-US" sz="2800" kern="0" dirty="0" smtClean="0">
                <a:cs typeface="Times New Roman" pitchFamily="18" charset="0"/>
              </a:rPr>
              <a:t>. </a:t>
            </a:r>
            <a:r>
              <a:rPr lang="en-US" altLang="en-US" sz="2800" i="1" kern="0" dirty="0" smtClean="0">
                <a:cs typeface="Times New Roman" pitchFamily="18" charset="0"/>
              </a:rPr>
              <a:t>(</a:t>
            </a:r>
            <a:r>
              <a:rPr lang="en-US" altLang="en-US" sz="2800" i="1" kern="0" dirty="0" err="1" smtClean="0">
                <a:cs typeface="Times New Roman" pitchFamily="18" charset="0"/>
              </a:rPr>
              <a:t>sacar</a:t>
            </a:r>
            <a:r>
              <a:rPr lang="en-US" altLang="en-US" sz="2800" i="1" kern="0" dirty="0" smtClean="0">
                <a:cs typeface="Times New Roman" pitchFamily="18" charset="0"/>
              </a:rPr>
              <a:t>)</a:t>
            </a:r>
          </a:p>
          <a:p>
            <a:r>
              <a:rPr lang="en-US" altLang="en-US" sz="2800" i="1" kern="0" dirty="0" err="1" smtClean="0">
                <a:cs typeface="Times New Roman" pitchFamily="18" charset="0"/>
              </a:rPr>
              <a:t>Completa</a:t>
            </a:r>
            <a:r>
              <a:rPr lang="en-US" altLang="en-US" sz="2800" i="1" kern="0" dirty="0" smtClean="0">
                <a:cs typeface="Times New Roman" pitchFamily="18" charset="0"/>
              </a:rPr>
              <a:t> </a:t>
            </a:r>
            <a:r>
              <a:rPr lang="en-US" altLang="en-US" sz="2800" i="1" kern="0" dirty="0" err="1" smtClean="0">
                <a:cs typeface="Times New Roman" pitchFamily="18" charset="0"/>
              </a:rPr>
              <a:t>las</a:t>
            </a:r>
            <a:r>
              <a:rPr lang="en-US" altLang="en-US" sz="2800" i="1" kern="0" dirty="0" smtClean="0">
                <a:cs typeface="Times New Roman" pitchFamily="18" charset="0"/>
              </a:rPr>
              <a:t> </a:t>
            </a:r>
            <a:r>
              <a:rPr lang="en-US" altLang="en-US" sz="2800" i="1" kern="0" dirty="0" err="1" smtClean="0">
                <a:cs typeface="Times New Roman" pitchFamily="18" charset="0"/>
              </a:rPr>
              <a:t>conjugaciones</a:t>
            </a:r>
            <a:endParaRPr lang="en-US" altLang="en-US" kern="0" dirty="0"/>
          </a:p>
        </p:txBody>
      </p:sp>
      <p:sp>
        <p:nvSpPr>
          <p:cNvPr id="57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3894138" cy="762000"/>
          </a:xfrm>
          <a:solidFill>
            <a:schemeClr val="bg1"/>
          </a:solidFill>
        </p:spPr>
        <p:txBody>
          <a:bodyPr/>
          <a:lstStyle/>
          <a:p>
            <a:pPr algn="l"/>
            <a:r>
              <a:rPr lang="en-US" sz="4000" dirty="0" err="1" smtClean="0">
                <a:solidFill>
                  <a:srgbClr val="FF0000"/>
                </a:solidFill>
              </a:rPr>
              <a:t>Actividad</a:t>
            </a:r>
            <a:r>
              <a:rPr lang="en-US" sz="4000" dirty="0" smtClean="0">
                <a:solidFill>
                  <a:srgbClr val="FF0000"/>
                </a:solidFill>
              </a:rPr>
              <a:t> </a:t>
            </a:r>
            <a:r>
              <a:rPr lang="en-US" sz="4000" dirty="0" err="1" smtClean="0">
                <a:solidFill>
                  <a:srgbClr val="FF0000"/>
                </a:solidFill>
              </a:rPr>
              <a:t>Inicial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61" name="Title 1"/>
          <p:cNvSpPr txBox="1">
            <a:spLocks/>
          </p:cNvSpPr>
          <p:nvPr/>
        </p:nvSpPr>
        <p:spPr bwMode="auto">
          <a:xfrm>
            <a:off x="4640262" y="0"/>
            <a:ext cx="3894138" cy="762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sz="4000" b="1" kern="0" dirty="0" smtClean="0">
                <a:solidFill>
                  <a:srgbClr val="00B050"/>
                </a:solidFill>
              </a:rPr>
              <a:t>27/03/18</a:t>
            </a:r>
            <a:endParaRPr lang="en-US" sz="4000" b="1" kern="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9133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2667000" cy="1333500"/>
          </a:xfrm>
          <a:solidFill>
            <a:schemeClr val="bg1"/>
          </a:solidFill>
        </p:spPr>
        <p:txBody>
          <a:bodyPr/>
          <a:lstStyle/>
          <a:p>
            <a:pPr algn="l"/>
            <a:r>
              <a:rPr lang="en-US" sz="4000" dirty="0" err="1" smtClean="0">
                <a:solidFill>
                  <a:srgbClr val="FF0000"/>
                </a:solidFill>
              </a:rPr>
              <a:t>Practica</a:t>
            </a:r>
            <a:r>
              <a:rPr lang="en-US" sz="4000" dirty="0" smtClean="0">
                <a:solidFill>
                  <a:srgbClr val="FF0000"/>
                </a:solidFill>
              </a:rPr>
              <a:t>:</a:t>
            </a:r>
            <a:br>
              <a:rPr lang="en-US" sz="4000" dirty="0" smtClean="0">
                <a:solidFill>
                  <a:srgbClr val="FF0000"/>
                </a:solidFill>
              </a:rPr>
            </a:br>
            <a:r>
              <a:rPr lang="en-US" sz="3200" dirty="0" smtClean="0">
                <a:solidFill>
                  <a:schemeClr val="tx1"/>
                </a:solidFill>
              </a:rPr>
              <a:t>Complete the flower</a:t>
            </a:r>
            <a:endParaRPr lang="en-US" sz="4000" dirty="0">
              <a:solidFill>
                <a:srgbClr val="FF0000"/>
              </a:solidFill>
            </a:endParaRPr>
          </a:p>
        </p:txBody>
      </p:sp>
      <p:pic>
        <p:nvPicPr>
          <p:cNvPr id="58" name="Picture 6" descr="1234405342341465904rg1024_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836" y="5943600"/>
            <a:ext cx="9176836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1234405342341465904rg1024_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9091" y="1981200"/>
            <a:ext cx="5999509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val 3"/>
          <p:cNvSpPr>
            <a:spLocks noChangeArrowheads="1"/>
          </p:cNvSpPr>
          <p:nvPr/>
        </p:nvSpPr>
        <p:spPr bwMode="auto">
          <a:xfrm>
            <a:off x="3962400" y="0"/>
            <a:ext cx="1461656" cy="13335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Oval 5"/>
          <p:cNvSpPr>
            <a:spLocks noChangeArrowheads="1"/>
          </p:cNvSpPr>
          <p:nvPr/>
        </p:nvSpPr>
        <p:spPr bwMode="auto">
          <a:xfrm>
            <a:off x="5029200" y="762000"/>
            <a:ext cx="1600200" cy="12954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Oval 6"/>
          <p:cNvSpPr>
            <a:spLocks noChangeArrowheads="1"/>
          </p:cNvSpPr>
          <p:nvPr/>
        </p:nvSpPr>
        <p:spPr bwMode="auto">
          <a:xfrm>
            <a:off x="4495800" y="1676400"/>
            <a:ext cx="1524000" cy="127617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Oval 7"/>
          <p:cNvSpPr>
            <a:spLocks noChangeArrowheads="1"/>
          </p:cNvSpPr>
          <p:nvPr/>
        </p:nvSpPr>
        <p:spPr bwMode="auto">
          <a:xfrm rot="-3421566">
            <a:off x="2696933" y="1270246"/>
            <a:ext cx="1809177" cy="1734451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Oval 3"/>
          <p:cNvSpPr>
            <a:spLocks noChangeArrowheads="1"/>
          </p:cNvSpPr>
          <p:nvPr/>
        </p:nvSpPr>
        <p:spPr bwMode="auto">
          <a:xfrm>
            <a:off x="2573430" y="304800"/>
            <a:ext cx="1725900" cy="13716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Oval 8"/>
          <p:cNvSpPr>
            <a:spLocks noChangeArrowheads="1"/>
          </p:cNvSpPr>
          <p:nvPr/>
        </p:nvSpPr>
        <p:spPr bwMode="auto">
          <a:xfrm>
            <a:off x="3886200" y="914400"/>
            <a:ext cx="1454727" cy="12192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Oval 10"/>
          <p:cNvSpPr>
            <a:spLocks noChangeArrowheads="1"/>
          </p:cNvSpPr>
          <p:nvPr/>
        </p:nvSpPr>
        <p:spPr bwMode="auto">
          <a:xfrm rot="-3421566">
            <a:off x="403315" y="3457832"/>
            <a:ext cx="1458588" cy="144010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Oval 11"/>
          <p:cNvSpPr>
            <a:spLocks noChangeArrowheads="1"/>
          </p:cNvSpPr>
          <p:nvPr/>
        </p:nvSpPr>
        <p:spPr bwMode="auto">
          <a:xfrm rot="-3421566">
            <a:off x="1851115" y="3610232"/>
            <a:ext cx="1458588" cy="144010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" name="Oval 12"/>
          <p:cNvSpPr>
            <a:spLocks noChangeArrowheads="1"/>
          </p:cNvSpPr>
          <p:nvPr/>
        </p:nvSpPr>
        <p:spPr bwMode="auto">
          <a:xfrm rot="-3421566">
            <a:off x="46090" y="4732929"/>
            <a:ext cx="1458588" cy="156509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Oval 13"/>
          <p:cNvSpPr>
            <a:spLocks noChangeArrowheads="1"/>
          </p:cNvSpPr>
          <p:nvPr/>
        </p:nvSpPr>
        <p:spPr bwMode="auto">
          <a:xfrm rot="-3421566">
            <a:off x="2308315" y="4600832"/>
            <a:ext cx="1458588" cy="144010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" name="Oval 14"/>
          <p:cNvSpPr>
            <a:spLocks noChangeArrowheads="1"/>
          </p:cNvSpPr>
          <p:nvPr/>
        </p:nvSpPr>
        <p:spPr bwMode="auto">
          <a:xfrm rot="-3421566">
            <a:off x="1317715" y="5439032"/>
            <a:ext cx="1458588" cy="144010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Oval 8"/>
          <p:cNvSpPr>
            <a:spLocks noChangeArrowheads="1"/>
          </p:cNvSpPr>
          <p:nvPr/>
        </p:nvSpPr>
        <p:spPr bwMode="auto">
          <a:xfrm>
            <a:off x="1143000" y="4343400"/>
            <a:ext cx="1454727" cy="12192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" name="Oval 16"/>
          <p:cNvSpPr>
            <a:spLocks noChangeArrowheads="1"/>
          </p:cNvSpPr>
          <p:nvPr/>
        </p:nvSpPr>
        <p:spPr bwMode="auto">
          <a:xfrm rot="-3421566">
            <a:off x="4437303" y="3567263"/>
            <a:ext cx="1606447" cy="1773461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" name="Oval 17"/>
          <p:cNvSpPr>
            <a:spLocks noChangeArrowheads="1"/>
          </p:cNvSpPr>
          <p:nvPr/>
        </p:nvSpPr>
        <p:spPr bwMode="auto">
          <a:xfrm rot="-3421566">
            <a:off x="5838962" y="3554753"/>
            <a:ext cx="1772515" cy="144010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Oval 18"/>
          <p:cNvSpPr>
            <a:spLocks noChangeArrowheads="1"/>
          </p:cNvSpPr>
          <p:nvPr/>
        </p:nvSpPr>
        <p:spPr bwMode="auto">
          <a:xfrm rot="-3421566">
            <a:off x="6908841" y="4374546"/>
            <a:ext cx="1650917" cy="1744718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" name="Oval 19"/>
          <p:cNvSpPr>
            <a:spLocks noChangeArrowheads="1"/>
          </p:cNvSpPr>
          <p:nvPr/>
        </p:nvSpPr>
        <p:spPr bwMode="auto">
          <a:xfrm rot="-3421566">
            <a:off x="6076018" y="5303370"/>
            <a:ext cx="1582419" cy="1588208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" name="Oval 20"/>
          <p:cNvSpPr>
            <a:spLocks noChangeArrowheads="1"/>
          </p:cNvSpPr>
          <p:nvPr/>
        </p:nvSpPr>
        <p:spPr bwMode="auto">
          <a:xfrm rot="-3421566">
            <a:off x="4653311" y="4987685"/>
            <a:ext cx="1589975" cy="1602593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" name="Oval 8"/>
          <p:cNvSpPr>
            <a:spLocks noChangeArrowheads="1"/>
          </p:cNvSpPr>
          <p:nvPr/>
        </p:nvSpPr>
        <p:spPr bwMode="auto">
          <a:xfrm>
            <a:off x="5590755" y="4419600"/>
            <a:ext cx="1800645" cy="12192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" name="Text Box 15"/>
          <p:cNvSpPr txBox="1">
            <a:spLocks noChangeArrowheads="1"/>
          </p:cNvSpPr>
          <p:nvPr/>
        </p:nvSpPr>
        <p:spPr bwMode="auto">
          <a:xfrm>
            <a:off x="3957947" y="889337"/>
            <a:ext cx="1376053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endParaRPr lang="en-US" altLang="en-US" sz="2000" b="1" dirty="0">
              <a:latin typeface="Arial" charset="0"/>
            </a:endParaRPr>
          </a:p>
          <a:p>
            <a:pPr algn="ctr"/>
            <a:r>
              <a:rPr lang="en-US" altLang="en-US" sz="2000" b="1" dirty="0" err="1" smtClean="0">
                <a:latin typeface="Arial" charset="0"/>
              </a:rPr>
              <a:t>contestar</a:t>
            </a:r>
            <a:endParaRPr lang="en-US" altLang="en-US" sz="2000" i="1" dirty="0">
              <a:latin typeface="Arial" charset="0"/>
            </a:endParaRPr>
          </a:p>
          <a:p>
            <a:pPr algn="ctr"/>
            <a:r>
              <a:rPr lang="en-US" altLang="en-US" sz="2000" i="1" dirty="0">
                <a:latin typeface="Arial" charset="0"/>
              </a:rPr>
              <a:t>To </a:t>
            </a:r>
            <a:r>
              <a:rPr lang="en-US" altLang="en-US" sz="2000" i="1" dirty="0" smtClean="0">
                <a:latin typeface="Arial" charset="0"/>
              </a:rPr>
              <a:t>answer</a:t>
            </a:r>
            <a:endParaRPr lang="en-US" altLang="en-US" sz="2000" b="1" dirty="0">
              <a:latin typeface="Arial" charset="0"/>
            </a:endParaRPr>
          </a:p>
        </p:txBody>
      </p:sp>
      <p:sp>
        <p:nvSpPr>
          <p:cNvPr id="24" name="Text Box 15"/>
          <p:cNvSpPr txBox="1">
            <a:spLocks noChangeArrowheads="1"/>
          </p:cNvSpPr>
          <p:nvPr/>
        </p:nvSpPr>
        <p:spPr bwMode="auto">
          <a:xfrm>
            <a:off x="5867400" y="4191000"/>
            <a:ext cx="1343445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endParaRPr lang="en-US" altLang="en-US" sz="1800" b="1" dirty="0">
              <a:latin typeface="Arial" charset="0"/>
            </a:endParaRPr>
          </a:p>
          <a:p>
            <a:pPr algn="ctr"/>
            <a:r>
              <a:rPr lang="en-US" altLang="en-US" sz="1800" b="1" dirty="0" err="1" smtClean="0">
                <a:latin typeface="Arial" charset="0"/>
              </a:rPr>
              <a:t>Prest</a:t>
            </a:r>
            <a:r>
              <a:rPr lang="en-US" altLang="en-US" sz="1800" b="1" dirty="0" err="1" smtClean="0">
                <a:latin typeface="Arial" charset="0"/>
              </a:rPr>
              <a:t>ar</a:t>
            </a:r>
            <a:endParaRPr lang="en-US" altLang="en-US" sz="1800" b="1" dirty="0" smtClean="0">
              <a:latin typeface="Arial" charset="0"/>
            </a:endParaRPr>
          </a:p>
          <a:p>
            <a:pPr algn="ctr"/>
            <a:r>
              <a:rPr lang="en-US" altLang="en-US" sz="1800" b="1" i="1" dirty="0" smtClean="0">
                <a:latin typeface="Arial" charset="0"/>
              </a:rPr>
              <a:t>(</a:t>
            </a:r>
            <a:r>
              <a:rPr lang="en-US" altLang="en-US" sz="1800" dirty="0" err="1" smtClean="0">
                <a:latin typeface="Arial" charset="0"/>
              </a:rPr>
              <a:t>atencion</a:t>
            </a:r>
            <a:r>
              <a:rPr lang="en-US" altLang="en-US" sz="1800" b="1" i="1" dirty="0" smtClean="0">
                <a:latin typeface="Arial" charset="0"/>
              </a:rPr>
              <a:t>)</a:t>
            </a:r>
            <a:endParaRPr lang="en-US" altLang="en-US" sz="1800" i="1" dirty="0">
              <a:latin typeface="Arial" charset="0"/>
            </a:endParaRPr>
          </a:p>
          <a:p>
            <a:pPr algn="ctr"/>
            <a:r>
              <a:rPr lang="en-US" altLang="en-US" sz="1800" i="1" dirty="0" smtClean="0">
                <a:latin typeface="Arial" charset="0"/>
              </a:rPr>
              <a:t>To pay attention</a:t>
            </a:r>
            <a:endParaRPr lang="en-US" altLang="en-US" sz="1800" b="1" dirty="0">
              <a:latin typeface="Arial" charset="0"/>
            </a:endParaRPr>
          </a:p>
        </p:txBody>
      </p:sp>
      <p:sp>
        <p:nvSpPr>
          <p:cNvPr id="25" name="Text Box 15"/>
          <p:cNvSpPr txBox="1">
            <a:spLocks noChangeArrowheads="1"/>
          </p:cNvSpPr>
          <p:nvPr/>
        </p:nvSpPr>
        <p:spPr bwMode="auto">
          <a:xfrm>
            <a:off x="1303338" y="4334470"/>
            <a:ext cx="1135062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endParaRPr lang="en-US" altLang="en-US" sz="1800" b="1" dirty="0">
              <a:latin typeface="Arial" charset="0"/>
            </a:endParaRPr>
          </a:p>
          <a:p>
            <a:pPr algn="ctr"/>
            <a:r>
              <a:rPr lang="en-US" altLang="en-US" sz="1800" b="1" dirty="0" err="1" smtClean="0">
                <a:latin typeface="Arial" charset="0"/>
              </a:rPr>
              <a:t>pasar</a:t>
            </a:r>
            <a:endParaRPr lang="en-US" altLang="en-US" sz="1800" i="1" dirty="0">
              <a:latin typeface="Arial" charset="0"/>
            </a:endParaRPr>
          </a:p>
          <a:p>
            <a:pPr algn="ctr"/>
            <a:r>
              <a:rPr lang="en-US" altLang="en-US" sz="1800" i="1" dirty="0">
                <a:latin typeface="Arial" charset="0"/>
              </a:rPr>
              <a:t>To </a:t>
            </a:r>
            <a:r>
              <a:rPr lang="en-US" altLang="en-US" sz="1800" i="1" dirty="0" smtClean="0">
                <a:latin typeface="Arial" charset="0"/>
              </a:rPr>
              <a:t>pass</a:t>
            </a:r>
            <a:endParaRPr lang="en-US" altLang="en-US" sz="1800" b="1" dirty="0">
              <a:latin typeface="Arial" charset="0"/>
            </a:endParaRPr>
          </a:p>
        </p:txBody>
      </p:sp>
      <p:sp>
        <p:nvSpPr>
          <p:cNvPr id="26" name="Text Box 9"/>
          <p:cNvSpPr txBox="1">
            <a:spLocks noChangeArrowheads="1"/>
          </p:cNvSpPr>
          <p:nvPr/>
        </p:nvSpPr>
        <p:spPr bwMode="auto">
          <a:xfrm>
            <a:off x="4522498" y="76200"/>
            <a:ext cx="43050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1400" b="1" dirty="0" err="1">
                <a:latin typeface="Arial" charset="0"/>
              </a:rPr>
              <a:t>Yo</a:t>
            </a:r>
            <a:endParaRPr lang="en-US" altLang="en-US" sz="1400" b="1" dirty="0">
              <a:latin typeface="Arial" charset="0"/>
            </a:endParaRPr>
          </a:p>
        </p:txBody>
      </p:sp>
      <p:sp>
        <p:nvSpPr>
          <p:cNvPr id="27" name="Text Box 9"/>
          <p:cNvSpPr txBox="1">
            <a:spLocks noChangeArrowheads="1"/>
          </p:cNvSpPr>
          <p:nvPr/>
        </p:nvSpPr>
        <p:spPr bwMode="auto">
          <a:xfrm>
            <a:off x="6656098" y="3730823"/>
            <a:ext cx="43050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1400" b="1" dirty="0" err="1">
                <a:latin typeface="Arial" charset="0"/>
              </a:rPr>
              <a:t>Yo</a:t>
            </a:r>
            <a:endParaRPr lang="en-US" altLang="en-US" sz="1400" b="1" dirty="0">
              <a:latin typeface="Arial" charset="0"/>
            </a:endParaRPr>
          </a:p>
        </p:txBody>
      </p:sp>
      <p:sp>
        <p:nvSpPr>
          <p:cNvPr id="28" name="Text Box 9"/>
          <p:cNvSpPr txBox="1">
            <a:spLocks noChangeArrowheads="1"/>
          </p:cNvSpPr>
          <p:nvPr/>
        </p:nvSpPr>
        <p:spPr bwMode="auto">
          <a:xfrm>
            <a:off x="2388898" y="3730823"/>
            <a:ext cx="43050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1400" b="1" dirty="0" err="1">
                <a:latin typeface="Arial" charset="0"/>
              </a:rPr>
              <a:t>Yo</a:t>
            </a:r>
            <a:endParaRPr lang="en-US" altLang="en-US" sz="1400" b="1" dirty="0">
              <a:latin typeface="Arial" charset="0"/>
            </a:endParaRPr>
          </a:p>
        </p:txBody>
      </p:sp>
      <p:sp>
        <p:nvSpPr>
          <p:cNvPr id="29" name="Text Box 11"/>
          <p:cNvSpPr txBox="1">
            <a:spLocks noChangeArrowheads="1"/>
          </p:cNvSpPr>
          <p:nvPr/>
        </p:nvSpPr>
        <p:spPr bwMode="auto">
          <a:xfrm>
            <a:off x="7642173" y="4645223"/>
            <a:ext cx="58742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1400" b="1" dirty="0" err="1">
                <a:latin typeface="Arial" charset="0"/>
              </a:rPr>
              <a:t>Tú</a:t>
            </a:r>
            <a:endParaRPr lang="en-US" altLang="en-US" sz="1400" b="1" dirty="0">
              <a:latin typeface="Arial" charset="0"/>
            </a:endParaRPr>
          </a:p>
        </p:txBody>
      </p:sp>
      <p:sp>
        <p:nvSpPr>
          <p:cNvPr id="30" name="Text Box 11"/>
          <p:cNvSpPr txBox="1">
            <a:spLocks noChangeArrowheads="1"/>
          </p:cNvSpPr>
          <p:nvPr/>
        </p:nvSpPr>
        <p:spPr bwMode="auto">
          <a:xfrm>
            <a:off x="2819400" y="4721423"/>
            <a:ext cx="58742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1400" b="1" dirty="0" err="1">
                <a:latin typeface="Arial" charset="0"/>
              </a:rPr>
              <a:t>Tú</a:t>
            </a:r>
            <a:endParaRPr lang="en-US" altLang="en-US" sz="1400" b="1" dirty="0">
              <a:latin typeface="Arial" charset="0"/>
            </a:endParaRPr>
          </a:p>
        </p:txBody>
      </p:sp>
      <p:sp>
        <p:nvSpPr>
          <p:cNvPr id="31" name="Text Box 12"/>
          <p:cNvSpPr txBox="1">
            <a:spLocks noChangeArrowheads="1"/>
          </p:cNvSpPr>
          <p:nvPr/>
        </p:nvSpPr>
        <p:spPr bwMode="auto">
          <a:xfrm>
            <a:off x="6400800" y="5712023"/>
            <a:ext cx="118878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1400" b="1" dirty="0" err="1">
                <a:latin typeface="Arial" charset="0"/>
              </a:rPr>
              <a:t>Él</a:t>
            </a:r>
            <a:r>
              <a:rPr lang="en-US" altLang="en-US" sz="1400" b="1" dirty="0">
                <a:latin typeface="Arial" charset="0"/>
              </a:rPr>
              <a:t> </a:t>
            </a:r>
            <a:r>
              <a:rPr lang="en-US" altLang="en-US" sz="1400" b="1" dirty="0" err="1">
                <a:latin typeface="Arial" charset="0"/>
              </a:rPr>
              <a:t>ella</a:t>
            </a:r>
            <a:r>
              <a:rPr lang="en-US" altLang="en-US" sz="1400" b="1" dirty="0">
                <a:latin typeface="Arial" charset="0"/>
              </a:rPr>
              <a:t> </a:t>
            </a:r>
            <a:r>
              <a:rPr lang="en-US" altLang="en-US" sz="1400" b="1" dirty="0" err="1">
                <a:latin typeface="Arial" charset="0"/>
              </a:rPr>
              <a:t>Ud</a:t>
            </a:r>
            <a:endParaRPr lang="en-US" altLang="en-US" sz="1400" b="1" dirty="0">
              <a:latin typeface="Arial" charset="0"/>
            </a:endParaRPr>
          </a:p>
        </p:txBody>
      </p:sp>
      <p:sp>
        <p:nvSpPr>
          <p:cNvPr id="32" name="Text Box 11"/>
          <p:cNvSpPr txBox="1">
            <a:spLocks noChangeArrowheads="1"/>
          </p:cNvSpPr>
          <p:nvPr/>
        </p:nvSpPr>
        <p:spPr bwMode="auto">
          <a:xfrm>
            <a:off x="5486400" y="762000"/>
            <a:ext cx="58742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1400" b="1" dirty="0" err="1">
                <a:latin typeface="Arial" charset="0"/>
              </a:rPr>
              <a:t>Tú</a:t>
            </a:r>
            <a:endParaRPr lang="en-US" altLang="en-US" sz="1400" b="1" dirty="0">
              <a:latin typeface="Arial" charset="0"/>
            </a:endParaRPr>
          </a:p>
        </p:txBody>
      </p:sp>
      <p:sp>
        <p:nvSpPr>
          <p:cNvPr id="33" name="Text Box 12"/>
          <p:cNvSpPr txBox="1">
            <a:spLocks noChangeArrowheads="1"/>
          </p:cNvSpPr>
          <p:nvPr/>
        </p:nvSpPr>
        <p:spPr bwMode="auto">
          <a:xfrm>
            <a:off x="4983418" y="1981200"/>
            <a:ext cx="118878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1400" b="1" dirty="0" err="1">
                <a:latin typeface="Arial" charset="0"/>
              </a:rPr>
              <a:t>Él</a:t>
            </a:r>
            <a:r>
              <a:rPr lang="en-US" altLang="en-US" sz="1400" b="1" dirty="0">
                <a:latin typeface="Arial" charset="0"/>
              </a:rPr>
              <a:t> </a:t>
            </a:r>
            <a:r>
              <a:rPr lang="en-US" altLang="en-US" sz="1400" b="1" dirty="0" err="1">
                <a:latin typeface="Arial" charset="0"/>
              </a:rPr>
              <a:t>ella</a:t>
            </a:r>
            <a:r>
              <a:rPr lang="en-US" altLang="en-US" sz="1400" b="1" dirty="0">
                <a:latin typeface="Arial" charset="0"/>
              </a:rPr>
              <a:t> </a:t>
            </a:r>
            <a:r>
              <a:rPr lang="en-US" altLang="en-US" sz="1400" b="1" dirty="0" err="1">
                <a:latin typeface="Arial" charset="0"/>
              </a:rPr>
              <a:t>Ud</a:t>
            </a:r>
            <a:endParaRPr lang="en-US" altLang="en-US" sz="1400" b="1" dirty="0">
              <a:latin typeface="Arial" charset="0"/>
            </a:endParaRPr>
          </a:p>
        </p:txBody>
      </p:sp>
      <p:sp>
        <p:nvSpPr>
          <p:cNvPr id="34" name="Text Box 12"/>
          <p:cNvSpPr txBox="1">
            <a:spLocks noChangeArrowheads="1"/>
          </p:cNvSpPr>
          <p:nvPr/>
        </p:nvSpPr>
        <p:spPr bwMode="auto">
          <a:xfrm>
            <a:off x="1478218" y="5712023"/>
            <a:ext cx="118878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1400" b="1" dirty="0" err="1">
                <a:latin typeface="Arial" charset="0"/>
              </a:rPr>
              <a:t>Él</a:t>
            </a:r>
            <a:r>
              <a:rPr lang="en-US" altLang="en-US" sz="1400" b="1" dirty="0">
                <a:latin typeface="Arial" charset="0"/>
              </a:rPr>
              <a:t> </a:t>
            </a:r>
            <a:r>
              <a:rPr lang="en-US" altLang="en-US" sz="1400" b="1" dirty="0" err="1">
                <a:latin typeface="Arial" charset="0"/>
              </a:rPr>
              <a:t>ella</a:t>
            </a:r>
            <a:r>
              <a:rPr lang="en-US" altLang="en-US" sz="1400" b="1" dirty="0">
                <a:latin typeface="Arial" charset="0"/>
              </a:rPr>
              <a:t> </a:t>
            </a:r>
            <a:r>
              <a:rPr lang="en-US" altLang="en-US" sz="1400" b="1" dirty="0" err="1">
                <a:latin typeface="Arial" charset="0"/>
              </a:rPr>
              <a:t>Ud</a:t>
            </a:r>
            <a:endParaRPr lang="en-US" altLang="en-US" sz="1400" b="1" dirty="0">
              <a:latin typeface="Arial" charset="0"/>
            </a:endParaRPr>
          </a:p>
        </p:txBody>
      </p:sp>
      <p:sp>
        <p:nvSpPr>
          <p:cNvPr id="35" name="Text Box 13"/>
          <p:cNvSpPr txBox="1">
            <a:spLocks noChangeArrowheads="1"/>
          </p:cNvSpPr>
          <p:nvPr/>
        </p:nvSpPr>
        <p:spPr bwMode="auto">
          <a:xfrm>
            <a:off x="4800600" y="5407223"/>
            <a:ext cx="99853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1400" b="1" dirty="0" err="1">
                <a:latin typeface="Arial" charset="0"/>
              </a:rPr>
              <a:t>Nosotros</a:t>
            </a:r>
            <a:endParaRPr lang="en-US" altLang="en-US" sz="1400" b="1" dirty="0">
              <a:latin typeface="Arial" charset="0"/>
            </a:endParaRPr>
          </a:p>
        </p:txBody>
      </p:sp>
      <p:sp>
        <p:nvSpPr>
          <p:cNvPr id="36" name="Text Box 13"/>
          <p:cNvSpPr txBox="1">
            <a:spLocks noChangeArrowheads="1"/>
          </p:cNvSpPr>
          <p:nvPr/>
        </p:nvSpPr>
        <p:spPr bwMode="auto">
          <a:xfrm>
            <a:off x="3040062" y="1752600"/>
            <a:ext cx="99853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1400" b="1" dirty="0" err="1">
                <a:latin typeface="Arial" charset="0"/>
              </a:rPr>
              <a:t>Nosotros</a:t>
            </a:r>
            <a:endParaRPr lang="en-US" altLang="en-US" sz="1400" b="1" dirty="0">
              <a:latin typeface="Arial" charset="0"/>
            </a:endParaRPr>
          </a:p>
        </p:txBody>
      </p:sp>
      <p:sp>
        <p:nvSpPr>
          <p:cNvPr id="37" name="Text Box 13"/>
          <p:cNvSpPr txBox="1">
            <a:spLocks noChangeArrowheads="1"/>
          </p:cNvSpPr>
          <p:nvPr/>
        </p:nvSpPr>
        <p:spPr bwMode="auto">
          <a:xfrm>
            <a:off x="296862" y="5102423"/>
            <a:ext cx="99853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1400" b="1" dirty="0" err="1">
                <a:latin typeface="Arial" charset="0"/>
              </a:rPr>
              <a:t>Nosotros</a:t>
            </a:r>
            <a:endParaRPr lang="en-US" altLang="en-US" sz="1400" b="1" dirty="0">
              <a:latin typeface="Arial" charset="0"/>
            </a:endParaRPr>
          </a:p>
        </p:txBody>
      </p:sp>
      <p:sp>
        <p:nvSpPr>
          <p:cNvPr id="38" name="Text Box 14"/>
          <p:cNvSpPr txBox="1">
            <a:spLocks noChangeArrowheads="1"/>
          </p:cNvSpPr>
          <p:nvPr/>
        </p:nvSpPr>
        <p:spPr bwMode="auto">
          <a:xfrm>
            <a:off x="4419600" y="3962400"/>
            <a:ext cx="152400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1400" b="1" dirty="0" err="1">
                <a:latin typeface="Arial" charset="0"/>
              </a:rPr>
              <a:t>Ellos</a:t>
            </a:r>
            <a:r>
              <a:rPr lang="en-US" altLang="en-US" sz="1400" b="1" dirty="0">
                <a:latin typeface="Arial" charset="0"/>
              </a:rPr>
              <a:t> </a:t>
            </a:r>
            <a:r>
              <a:rPr lang="en-US" altLang="en-US" sz="1400" b="1" dirty="0" err="1">
                <a:latin typeface="Arial" charset="0"/>
              </a:rPr>
              <a:t>ellas</a:t>
            </a:r>
            <a:r>
              <a:rPr lang="en-US" altLang="en-US" sz="1400" b="1" dirty="0">
                <a:latin typeface="Arial" charset="0"/>
              </a:rPr>
              <a:t> </a:t>
            </a:r>
            <a:r>
              <a:rPr lang="en-US" altLang="en-US" sz="1400" b="1" dirty="0" err="1">
                <a:latin typeface="Arial" charset="0"/>
              </a:rPr>
              <a:t>uds</a:t>
            </a:r>
            <a:endParaRPr lang="en-US" altLang="en-US" sz="1400" b="1" dirty="0">
              <a:latin typeface="Arial" charset="0"/>
            </a:endParaRPr>
          </a:p>
        </p:txBody>
      </p:sp>
      <p:sp>
        <p:nvSpPr>
          <p:cNvPr id="39" name="Text Box 14"/>
          <p:cNvSpPr txBox="1">
            <a:spLocks noChangeArrowheads="1"/>
          </p:cNvSpPr>
          <p:nvPr/>
        </p:nvSpPr>
        <p:spPr bwMode="auto">
          <a:xfrm>
            <a:off x="2819400" y="609600"/>
            <a:ext cx="152400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1400" b="1" dirty="0" err="1">
                <a:latin typeface="Arial" charset="0"/>
              </a:rPr>
              <a:t>Ellos</a:t>
            </a:r>
            <a:r>
              <a:rPr lang="en-US" altLang="en-US" sz="1400" b="1" dirty="0">
                <a:latin typeface="Arial" charset="0"/>
              </a:rPr>
              <a:t> </a:t>
            </a:r>
            <a:r>
              <a:rPr lang="en-US" altLang="en-US" sz="1400" b="1" dirty="0" err="1">
                <a:latin typeface="Arial" charset="0"/>
              </a:rPr>
              <a:t>ellas</a:t>
            </a:r>
            <a:r>
              <a:rPr lang="en-US" altLang="en-US" sz="1400" b="1" dirty="0">
                <a:latin typeface="Arial" charset="0"/>
              </a:rPr>
              <a:t> </a:t>
            </a:r>
            <a:r>
              <a:rPr lang="en-US" altLang="en-US" sz="1400" b="1" dirty="0" err="1">
                <a:latin typeface="Arial" charset="0"/>
              </a:rPr>
              <a:t>uds</a:t>
            </a:r>
            <a:endParaRPr lang="en-US" altLang="en-US" sz="1400" b="1" dirty="0">
              <a:latin typeface="Arial" charset="0"/>
            </a:endParaRPr>
          </a:p>
        </p:txBody>
      </p:sp>
      <p:sp>
        <p:nvSpPr>
          <p:cNvPr id="40" name="Text Box 14"/>
          <p:cNvSpPr txBox="1">
            <a:spLocks noChangeArrowheads="1"/>
          </p:cNvSpPr>
          <p:nvPr/>
        </p:nvSpPr>
        <p:spPr bwMode="auto">
          <a:xfrm>
            <a:off x="457200" y="3730823"/>
            <a:ext cx="152400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1400" b="1" dirty="0" err="1">
                <a:latin typeface="Arial" charset="0"/>
              </a:rPr>
              <a:t>Ellos</a:t>
            </a:r>
            <a:r>
              <a:rPr lang="en-US" altLang="en-US" sz="1400" b="1" dirty="0">
                <a:latin typeface="Arial" charset="0"/>
              </a:rPr>
              <a:t> </a:t>
            </a:r>
            <a:r>
              <a:rPr lang="en-US" altLang="en-US" sz="1400" b="1" dirty="0" err="1">
                <a:latin typeface="Arial" charset="0"/>
              </a:rPr>
              <a:t>ellas</a:t>
            </a:r>
            <a:r>
              <a:rPr lang="en-US" altLang="en-US" sz="1400" b="1" dirty="0">
                <a:latin typeface="Arial" charset="0"/>
              </a:rPr>
              <a:t> </a:t>
            </a:r>
            <a:r>
              <a:rPr lang="en-US" altLang="en-US" sz="1400" b="1" dirty="0" err="1">
                <a:latin typeface="Arial" charset="0"/>
              </a:rPr>
              <a:t>uds</a:t>
            </a:r>
            <a:endParaRPr lang="en-US" altLang="en-US" sz="1400" b="1" dirty="0">
              <a:latin typeface="Arial" charset="0"/>
            </a:endParaRPr>
          </a:p>
        </p:txBody>
      </p:sp>
      <p:sp>
        <p:nvSpPr>
          <p:cNvPr id="56" name="Rectangle 2"/>
          <p:cNvSpPr txBox="1">
            <a:spLocks noChangeArrowheads="1"/>
          </p:cNvSpPr>
          <p:nvPr/>
        </p:nvSpPr>
        <p:spPr bwMode="auto">
          <a:xfrm>
            <a:off x="1447800" y="2743200"/>
            <a:ext cx="6201614" cy="960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5400" b="1" kern="0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urlz MT" panose="04040404050702020202" pitchFamily="82" charset="0"/>
              </a:rPr>
              <a:t>El </a:t>
            </a:r>
            <a:r>
              <a:rPr lang="en-US" altLang="en-US" sz="5400" b="1" kern="0" dirty="0" err="1" smtClean="0">
                <a:solidFill>
                  <a:srgbClr val="CC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urlz MT" panose="04040404050702020202" pitchFamily="82" charset="0"/>
              </a:rPr>
              <a:t>Jardin</a:t>
            </a:r>
            <a:r>
              <a:rPr lang="en-US" altLang="en-US" sz="5400" b="1" kern="0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urlz MT" panose="04040404050702020202" pitchFamily="82" charset="0"/>
              </a:rPr>
              <a:t> </a:t>
            </a:r>
            <a:r>
              <a:rPr lang="en-US" altLang="en-US" sz="5400" b="1" kern="0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urlz MT" panose="04040404050702020202" pitchFamily="82" charset="0"/>
              </a:rPr>
              <a:t>de </a:t>
            </a:r>
            <a:r>
              <a:rPr lang="en-US" altLang="en-US" sz="5400" b="1" kern="0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urlz MT" panose="04040404050702020202" pitchFamily="82" charset="0"/>
              </a:rPr>
              <a:t>Helen</a:t>
            </a:r>
            <a:endParaRPr lang="en-US" altLang="en-US" sz="5400" b="1" kern="0" dirty="0">
              <a:solidFill>
                <a:srgbClr val="CC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urlz MT" panose="04040404050702020202" pitchFamily="82" charset="0"/>
            </a:endParaRPr>
          </a:p>
        </p:txBody>
      </p:sp>
      <p:sp>
        <p:nvSpPr>
          <p:cNvPr id="2" name="AutoShape 2" descr="Image result for cartoon gras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4" descr="Image result for cartoon grass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7344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-304800" y="381000"/>
            <a:ext cx="9144000" cy="1143000"/>
          </a:xfrm>
        </p:spPr>
        <p:txBody>
          <a:bodyPr/>
          <a:lstStyle/>
          <a:p>
            <a:r>
              <a:rPr lang="en-US" altLang="en-US" sz="4000" b="1" dirty="0" smtClean="0">
                <a:solidFill>
                  <a:srgbClr val="FF0000"/>
                </a:solidFill>
              </a:rPr>
              <a:t>MINI PROYECTO: </a:t>
            </a:r>
            <a:r>
              <a:rPr lang="en-US" altLang="en-US" sz="4000" b="1" dirty="0" err="1" smtClean="0">
                <a:solidFill>
                  <a:srgbClr val="FF0000"/>
                </a:solidFill>
              </a:rPr>
              <a:t>Mi</a:t>
            </a:r>
            <a:r>
              <a:rPr lang="en-US" altLang="en-US" sz="4000" b="1" dirty="0" smtClean="0">
                <a:solidFill>
                  <a:srgbClr val="FF0000"/>
                </a:solidFill>
              </a:rPr>
              <a:t> </a:t>
            </a:r>
            <a:r>
              <a:rPr lang="en-US" altLang="en-US" sz="4000" b="1" dirty="0" err="1" smtClean="0">
                <a:solidFill>
                  <a:srgbClr val="FF0000"/>
                </a:solidFill>
              </a:rPr>
              <a:t>horario</a:t>
            </a:r>
            <a:r>
              <a:rPr lang="en-US" altLang="en-US" sz="4000" b="1" dirty="0" smtClean="0">
                <a:solidFill>
                  <a:srgbClr val="FF0000"/>
                </a:solidFill>
              </a:rPr>
              <a:t> escolar</a:t>
            </a:r>
            <a:endParaRPr lang="en-US" altLang="en-US" sz="4000" b="1" dirty="0">
              <a:solidFill>
                <a:srgbClr val="FF0000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95400"/>
            <a:ext cx="8229600" cy="4953000"/>
          </a:xfrm>
        </p:spPr>
        <p:txBody>
          <a:bodyPr/>
          <a:lstStyle/>
          <a:p>
            <a:pPr marL="0" indent="0" algn="ctr">
              <a:buNone/>
            </a:pPr>
            <a:r>
              <a:rPr lang="en-US" altLang="en-US" dirty="0" smtClean="0">
                <a:solidFill>
                  <a:srgbClr val="00B050"/>
                </a:solidFill>
              </a:rPr>
              <a:t>DUE TUESDAY, APRIL 10</a:t>
            </a:r>
            <a:r>
              <a:rPr lang="en-US" altLang="en-US" baseline="30000" dirty="0" smtClean="0">
                <a:solidFill>
                  <a:srgbClr val="00B050"/>
                </a:solidFill>
              </a:rPr>
              <a:t>th</a:t>
            </a:r>
            <a:r>
              <a:rPr lang="en-US" altLang="en-US" dirty="0" smtClean="0">
                <a:solidFill>
                  <a:srgbClr val="00B050"/>
                </a:solidFill>
              </a:rPr>
              <a:t> !!!</a:t>
            </a:r>
          </a:p>
          <a:p>
            <a:r>
              <a:rPr lang="en-US" altLang="en-US" dirty="0" smtClean="0"/>
              <a:t>Create your SPANISH schedule</a:t>
            </a:r>
            <a:endParaRPr lang="en-US" altLang="en-US" dirty="0" smtClean="0"/>
          </a:p>
          <a:p>
            <a:pPr lvl="0"/>
            <a:r>
              <a:rPr lang="en-US" dirty="0"/>
              <a:t>You must write 2 supplies for each class on your </a:t>
            </a:r>
            <a:r>
              <a:rPr lang="en-US" dirty="0" smtClean="0"/>
              <a:t>MINI-PROYECTO</a:t>
            </a:r>
            <a:endParaRPr lang="en-US" altLang="en-US" dirty="0" smtClean="0"/>
          </a:p>
          <a:p>
            <a:r>
              <a:rPr lang="en-US" altLang="en-US" dirty="0" smtClean="0"/>
              <a:t>YOU MUST USE IMAGES:</a:t>
            </a:r>
          </a:p>
          <a:p>
            <a:pPr lvl="1"/>
            <a:r>
              <a:rPr lang="en-US" altLang="en-US" dirty="0" smtClean="0"/>
              <a:t>Remember </a:t>
            </a:r>
            <a:r>
              <a:rPr lang="en-US" altLang="en-US" dirty="0"/>
              <a:t>they </a:t>
            </a:r>
            <a:r>
              <a:rPr lang="en-US" altLang="en-US" dirty="0" smtClean="0"/>
              <a:t>should illustrate</a:t>
            </a:r>
            <a:endParaRPr lang="en-US" altLang="en-US" dirty="0"/>
          </a:p>
          <a:p>
            <a:pPr lvl="2"/>
            <a:r>
              <a:rPr lang="en-US" altLang="en-US" dirty="0"/>
              <a:t>Classes</a:t>
            </a:r>
          </a:p>
          <a:p>
            <a:pPr lvl="2"/>
            <a:r>
              <a:rPr lang="en-US" altLang="en-US" dirty="0"/>
              <a:t>Supplies</a:t>
            </a:r>
          </a:p>
          <a:p>
            <a:r>
              <a:rPr lang="en-US" altLang="en-US" dirty="0" smtClean="0"/>
              <a:t>Remember BE CREATIVE!</a:t>
            </a:r>
            <a:endParaRPr lang="en-US" altLang="en-US" dirty="0"/>
          </a:p>
          <a:p>
            <a:pPr lvl="2">
              <a:buFontTx/>
              <a:buNone/>
            </a:pPr>
            <a:r>
              <a:rPr lang="en-US" altLang="en-US" dirty="0" smtClean="0"/>
              <a:t>THE </a:t>
            </a:r>
            <a:r>
              <a:rPr lang="en-US" altLang="en-US" dirty="0"/>
              <a:t>MORE ATTRACTIVE THE PROJECT LOOKS THE BETTER YOUR GRADE WILL BE!!!</a:t>
            </a:r>
          </a:p>
          <a:p>
            <a:pPr lvl="2">
              <a:buFontTx/>
              <a:buNone/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016241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-152400"/>
            <a:ext cx="8229600" cy="609600"/>
          </a:xfrm>
        </p:spPr>
        <p:txBody>
          <a:bodyPr/>
          <a:lstStyle/>
          <a:p>
            <a:pPr algn="ctr"/>
            <a:r>
              <a:rPr lang="en-US" altLang="en-US" sz="3200" dirty="0">
                <a:solidFill>
                  <a:srgbClr val="FF0000"/>
                </a:solidFill>
              </a:rPr>
              <a:t>El </a:t>
            </a:r>
            <a:r>
              <a:rPr lang="en-US" altLang="en-US" sz="3200" dirty="0" err="1">
                <a:solidFill>
                  <a:srgbClr val="FF0000"/>
                </a:solidFill>
              </a:rPr>
              <a:t>horario</a:t>
            </a:r>
            <a:r>
              <a:rPr lang="en-US" altLang="en-US" sz="3200" dirty="0">
                <a:solidFill>
                  <a:srgbClr val="FF0000"/>
                </a:solidFill>
              </a:rPr>
              <a:t> escolar de Helen</a:t>
            </a:r>
          </a:p>
        </p:txBody>
      </p:sp>
      <p:graphicFrame>
        <p:nvGraphicFramePr>
          <p:cNvPr id="7400" name="Group 23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35519435"/>
              </p:ext>
            </p:extLst>
          </p:nvPr>
        </p:nvGraphicFramePr>
        <p:xfrm>
          <a:off x="0" y="457200"/>
          <a:ext cx="9144000" cy="6423152"/>
        </p:xfrm>
        <a:graphic>
          <a:graphicData uri="http://schemas.openxmlformats.org/drawingml/2006/table">
            <a:tbl>
              <a:tblPr/>
              <a:tblGrid>
                <a:gridCol w="1295400"/>
                <a:gridCol w="1600200"/>
                <a:gridCol w="1524000"/>
                <a:gridCol w="1676400"/>
                <a:gridCol w="1524000"/>
                <a:gridCol w="1524000"/>
              </a:tblGrid>
              <a:tr h="4064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hora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cs typeface="Arial" charset="0"/>
                        </a:rPr>
                        <a:t>lunes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cs typeface="Arial" charset="0"/>
                        </a:rPr>
                        <a:t>martes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cs typeface="Arial" charset="0"/>
                        </a:rPr>
                        <a:t>miércoles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cs typeface="Arial" charset="0"/>
                        </a:rPr>
                        <a:t>jueves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cs typeface="Arial" charset="0"/>
                        </a:rPr>
                        <a:t>viernes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8:20-8:35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SALON HOGAR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064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8:25-9:10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Historia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Libro,  pluma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Ciencia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Ingles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Historia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Ciencia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12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9:13-10:03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Matemáticas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Historia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Matemáticas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Calculadora, carpeta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Ingles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Español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10:06-10:56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Ingles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Español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Cuaderno, agenda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Historia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Ciencia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Matemáticas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10:59-11:46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Educación Física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Mochila, camiseta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Educación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Física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Ciencia</a:t>
                      </a:r>
                      <a:r>
                        <a:rPr kumimoji="0" lang="es-ES_tradnl" alt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Libro, calculadora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Educación Física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Educación Física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11:49-12:37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almuerzo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almuerzo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   almuerzo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almuerzo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almuerzo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12:40-1:25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Música</a:t>
                      </a:r>
                      <a:endParaRPr kumimoji="0" lang="es-ES_tradnl" altLang="en-US" sz="20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Matemáticas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Español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Matemáticas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Música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1:28-2:17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Ciencia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Ingles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Educación Física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Español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Ingles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Pluma, cuaderno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2:22-3:10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Español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Música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Música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Cuaderno,  </a:t>
                      </a:r>
                      <a:r>
                        <a:rPr kumimoji="0" lang="es-ES_tradnl" altLang="en-US" sz="10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lapiz</a:t>
                      </a:r>
                      <a:endParaRPr kumimoji="0" lang="es-ES_tradnl" altLang="en-US" sz="10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Historia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La clase de historia es muy interesante y divertida.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La clase de educación  física es difícil y aburrida.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La clase de español es muy fácil.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Yo como el almuerzo en la cafetería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Mi clase favorita es la clase de ingles porque me gusta leer.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7355" name="Picture 18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1625" y="2190750"/>
            <a:ext cx="4429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356" name="Picture 18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4872038"/>
            <a:ext cx="485775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357" name="Picture 18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8225" y="2871788"/>
            <a:ext cx="485775" cy="404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358" name="Picture 19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2057400"/>
            <a:ext cx="685800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359" name="Picture 19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2413" y="3810000"/>
            <a:ext cx="738187" cy="52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360" name="Picture 19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1438" y="5410200"/>
            <a:ext cx="538162" cy="538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361" name="Picture 19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9450" y="3513138"/>
            <a:ext cx="666750" cy="601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362" name="Picture 194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4352925"/>
            <a:ext cx="700088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78449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 bwMode="auto">
          <a:xfrm>
            <a:off x="762000" y="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kern="0" dirty="0" err="1" smtClean="0">
                <a:solidFill>
                  <a:srgbClr val="FF0000"/>
                </a:solidFill>
              </a:rPr>
              <a:t>Ejercicio</a:t>
            </a:r>
            <a:endParaRPr lang="en-US" kern="0" dirty="0">
              <a:solidFill>
                <a:srgbClr val="FF0000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685800" y="990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altLang="en-US" kern="0" dirty="0" smtClean="0"/>
              <a:t>Write 5 Spanish </a:t>
            </a:r>
            <a:r>
              <a:rPr lang="en-US" altLang="en-US" u="sng" kern="0" dirty="0" smtClean="0"/>
              <a:t>sentences </a:t>
            </a:r>
            <a:r>
              <a:rPr lang="en-US" altLang="en-US" kern="0" dirty="0" smtClean="0"/>
              <a:t>about your classes, 5 in total. </a:t>
            </a:r>
          </a:p>
          <a:p>
            <a:endParaRPr lang="en-US" altLang="en-US" kern="0" dirty="0"/>
          </a:p>
          <a:p>
            <a:endParaRPr lang="en-US" altLang="en-US" kern="0" dirty="0" smtClean="0"/>
          </a:p>
          <a:p>
            <a:r>
              <a:rPr lang="en-US" altLang="en-US" kern="0" dirty="0" smtClean="0"/>
              <a:t>Work on MINI-PROYECTO: </a:t>
            </a:r>
            <a:r>
              <a:rPr lang="en-US" altLang="en-US" u="sng" kern="0" dirty="0" err="1" smtClean="0"/>
              <a:t>Mi</a:t>
            </a:r>
            <a:r>
              <a:rPr lang="en-US" altLang="en-US" u="sng" kern="0" dirty="0" smtClean="0"/>
              <a:t> </a:t>
            </a:r>
            <a:r>
              <a:rPr lang="en-US" altLang="en-US" u="sng" kern="0" dirty="0" err="1" smtClean="0"/>
              <a:t>horario</a:t>
            </a:r>
            <a:r>
              <a:rPr lang="en-US" altLang="en-US" u="sng" kern="0" dirty="0" smtClean="0"/>
              <a:t> escolar</a:t>
            </a:r>
            <a:r>
              <a:rPr lang="en-US" altLang="en-US" kern="0" dirty="0" smtClean="0"/>
              <a:t> </a:t>
            </a:r>
            <a:r>
              <a:rPr lang="en-US" altLang="en-US" kern="0" smtClean="0"/>
              <a:t>due </a:t>
            </a:r>
            <a:r>
              <a:rPr lang="en-US" altLang="en-US" kern="0" smtClean="0"/>
              <a:t>TUE</a:t>
            </a:r>
            <a:r>
              <a:rPr lang="en-US" altLang="en-US" kern="0" smtClean="0"/>
              <a:t>SDAY</a:t>
            </a:r>
            <a:r>
              <a:rPr lang="en-US" altLang="en-US" kern="0" smtClean="0"/>
              <a:t>, </a:t>
            </a:r>
            <a:r>
              <a:rPr lang="en-US" altLang="en-US" kern="0" smtClean="0"/>
              <a:t>APRIL 10</a:t>
            </a:r>
            <a:r>
              <a:rPr lang="en-US" altLang="en-US" kern="0" baseline="30000" smtClean="0"/>
              <a:t>TH</a:t>
            </a:r>
            <a:r>
              <a:rPr lang="en-US" altLang="en-US" kern="0" dirty="0"/>
              <a:t>!</a:t>
            </a:r>
            <a:endParaRPr lang="en-US" altLang="en-US" kern="0" dirty="0" smtClean="0"/>
          </a:p>
          <a:p>
            <a:pPr marL="0" indent="0">
              <a:buNone/>
            </a:pPr>
            <a:endParaRPr lang="en-US" kern="0" dirty="0"/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762000" y="20574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kern="0" dirty="0" err="1" smtClean="0">
                <a:solidFill>
                  <a:srgbClr val="FF0000"/>
                </a:solidFill>
              </a:rPr>
              <a:t>Tarea</a:t>
            </a:r>
            <a:r>
              <a:rPr lang="en-US" kern="0" dirty="0" smtClean="0">
                <a:solidFill>
                  <a:srgbClr val="FF0000"/>
                </a:solidFill>
              </a:rPr>
              <a:t>  </a:t>
            </a:r>
            <a:r>
              <a:rPr lang="en-US" kern="0" dirty="0" smtClean="0">
                <a:solidFill>
                  <a:srgbClr val="FF0000"/>
                </a:solidFill>
              </a:rPr>
              <a:t>56c</a:t>
            </a:r>
            <a:endParaRPr 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6152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rt Class">
  <a:themeElements>
    <a:clrScheme name="Art Class 6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0C0C0"/>
      </a:accent1>
      <a:accent2>
        <a:srgbClr val="0066FF"/>
      </a:accent2>
      <a:accent3>
        <a:srgbClr val="FFFFFF"/>
      </a:accent3>
      <a:accent4>
        <a:srgbClr val="000000"/>
      </a:accent4>
      <a:accent5>
        <a:srgbClr val="DCDCDC"/>
      </a:accent5>
      <a:accent6>
        <a:srgbClr val="005CE7"/>
      </a:accent6>
      <a:hlink>
        <a:srgbClr val="FF0000"/>
      </a:hlink>
      <a:folHlink>
        <a:srgbClr val="009900"/>
      </a:folHlink>
    </a:clrScheme>
    <a:fontScheme name="Art Clas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rt Class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 Class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grey globe">
  <a:themeElements>
    <a:clrScheme name="Spher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FFF66"/>
      </a:accent1>
      <a:accent2>
        <a:srgbClr val="004080"/>
      </a:accent2>
      <a:accent3>
        <a:srgbClr val="FFFFFF"/>
      </a:accent3>
      <a:accent4>
        <a:srgbClr val="000000"/>
      </a:accent4>
      <a:accent5>
        <a:srgbClr val="FFFFB8"/>
      </a:accent5>
      <a:accent6>
        <a:srgbClr val="003973"/>
      </a:accent6>
      <a:hlink>
        <a:srgbClr val="008040"/>
      </a:hlink>
      <a:folHlink>
        <a:srgbClr val="800000"/>
      </a:folHlink>
    </a:clrScheme>
    <a:fontScheme name="Sphere">
      <a:majorFont>
        <a:latin typeface="Trebuchet MS"/>
        <a:ea typeface="ＭＳ Ｐゴシック"/>
        <a:cs typeface=""/>
      </a:majorFont>
      <a:minorFont>
        <a:latin typeface="Trebuchet MS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-6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-64" charset="-128"/>
          </a:defRPr>
        </a:defPPr>
      </a:lstStyle>
    </a:lnDef>
  </a:objectDefaults>
  <a:extraClrSchemeLst>
    <a:extraClrScheme>
      <a:clrScheme name="Spher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her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FF66"/>
        </a:accent1>
        <a:accent2>
          <a:srgbClr val="004080"/>
        </a:accent2>
        <a:accent3>
          <a:srgbClr val="FFFFFF"/>
        </a:accent3>
        <a:accent4>
          <a:srgbClr val="000000"/>
        </a:accent4>
        <a:accent5>
          <a:srgbClr val="FFFFB8"/>
        </a:accent5>
        <a:accent6>
          <a:srgbClr val="003973"/>
        </a:accent6>
        <a:hlink>
          <a:srgbClr val="008040"/>
        </a:hlink>
        <a:folHlink>
          <a:srgbClr val="8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Art Class</Template>
  <TotalTime>16786</TotalTime>
  <Words>332</Words>
  <Application>Microsoft Office PowerPoint</Application>
  <PresentationFormat>On-screen Show (4:3)</PresentationFormat>
  <Paragraphs>136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Art Class</vt:lpstr>
      <vt:lpstr>grey globe</vt:lpstr>
      <vt:lpstr>Actividad Inicial</vt:lpstr>
      <vt:lpstr>Practica: Complete the flower</vt:lpstr>
      <vt:lpstr>MINI PROYECTO: Mi horario escolar</vt:lpstr>
      <vt:lpstr>El horario escolar de Helen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  Clase 11 IM La fecha es el 27 de septiembre del 2010</dc:title>
  <dc:creator>Helen Zumaeta</dc:creator>
  <cp:lastModifiedBy>Helen Zumaeta</cp:lastModifiedBy>
  <cp:revision>127</cp:revision>
  <cp:lastPrinted>2015-03-12T17:37:03Z</cp:lastPrinted>
  <dcterms:created xsi:type="dcterms:W3CDTF">2010-10-01T13:50:57Z</dcterms:created>
  <dcterms:modified xsi:type="dcterms:W3CDTF">2018-03-27T19:14:16Z</dcterms:modified>
</cp:coreProperties>
</file>